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  <p:sldId id="264" r:id="rId3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A84"/>
    <a:srgbClr val="401F68"/>
    <a:srgbClr val="3E2979"/>
    <a:srgbClr val="571963"/>
    <a:srgbClr val="333399"/>
    <a:srgbClr val="3E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1356" y="15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F417-977D-42A7-B6C5-BE487F3A6E0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rgbClr val="4E2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50545"/>
            <a:ext cx="43891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POSTER TITLE</a:t>
            </a:r>
          </a:p>
          <a:p>
            <a:pPr algn="ctr"/>
            <a:r>
              <a:rPr lang="en-US" sz="5600" dirty="0">
                <a:solidFill>
                  <a:schemeClr val="bg1"/>
                </a:solidFill>
              </a:rPr>
              <a:t>Author List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Department of Biomedical Engineering, Northwestern University, Evanston, IL, USA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7367826"/>
            <a:ext cx="210312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555200" y="7421940"/>
            <a:ext cx="210312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55200" y="19316819"/>
            <a:ext cx="210312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19275623"/>
            <a:ext cx="210312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16535400"/>
            <a:ext cx="1417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Project Aims: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0" y="28186559"/>
            <a:ext cx="1371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Conclusions:  Major findings &amp; take home points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555200" y="30632400"/>
            <a:ext cx="21031200" cy="861774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 &amp; Acknowledgements</a:t>
            </a:r>
          </a:p>
        </p:txBody>
      </p:sp>
      <p:pic>
        <p:nvPicPr>
          <p:cNvPr id="1027" name="Picture 3" descr="C:\Users\cac849\Downloads\NWE_BME_white_med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9800" y="1082040"/>
            <a:ext cx="1024423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cac849\Documents\NWU-001E Academic N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71" y="640080"/>
            <a:ext cx="294443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342900" y="4589145"/>
            <a:ext cx="43205400" cy="2495550"/>
            <a:chOff x="342900" y="4589145"/>
            <a:chExt cx="43205400" cy="2495550"/>
          </a:xfrm>
        </p:grpSpPr>
        <p:sp>
          <p:nvSpPr>
            <p:cNvPr id="16" name="Rectangle: Rounded Corners 15"/>
            <p:cNvSpPr/>
            <p:nvPr/>
          </p:nvSpPr>
          <p:spPr>
            <a:xfrm>
              <a:off x="342900" y="4589145"/>
              <a:ext cx="43205400" cy="2495550"/>
            </a:xfrm>
            <a:prstGeom prst="roundRect">
              <a:avLst/>
            </a:prstGeom>
            <a:noFill/>
            <a:ln w="317500">
              <a:solidFill>
                <a:srgbClr val="4E2A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7870" y="4817745"/>
              <a:ext cx="459613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b="1" dirty="0">
                  <a:solidFill>
                    <a:srgbClr val="4E2A84"/>
                  </a:solidFill>
                  <a:latin typeface="Arial" pitchFamily="34" charset="0"/>
                  <a:cs typeface="Arial" pitchFamily="34" charset="0"/>
                </a:rPr>
                <a:t>Overview:</a:t>
              </a:r>
              <a:endParaRPr lang="en-US" sz="6600" dirty="0">
                <a:solidFill>
                  <a:srgbClr val="4E2A84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rgbClr val="571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50545"/>
            <a:ext cx="43891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POSTER TITLE</a:t>
            </a:r>
          </a:p>
          <a:p>
            <a:pPr algn="ctr"/>
            <a:r>
              <a:rPr lang="en-US" sz="5600" dirty="0">
                <a:solidFill>
                  <a:schemeClr val="bg1"/>
                </a:solidFill>
              </a:rPr>
              <a:t>Author List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Department of Biomedical Engineering, Northwestern University, Evanston, IL, USA</a:t>
            </a:r>
          </a:p>
        </p:txBody>
      </p:sp>
      <p:pic>
        <p:nvPicPr>
          <p:cNvPr id="11" name="Picture 10" descr="NU_Logo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28600"/>
            <a:ext cx="6113233" cy="36576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04800" y="7391400"/>
            <a:ext cx="137160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087600" y="7391400"/>
            <a:ext cx="137160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870400" y="7391400"/>
            <a:ext cx="137160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20334982"/>
            <a:ext cx="13716000" cy="1077218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1000" y="16809422"/>
            <a:ext cx="14173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Project Aims: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099000" y="23979426"/>
            <a:ext cx="13716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Conclusions:  Major findings &amp; take home points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870400" y="30456426"/>
            <a:ext cx="13716000" cy="861774"/>
          </a:xfrm>
          <a:prstGeom prst="rect">
            <a:avLst/>
          </a:prstGeom>
          <a:solidFill>
            <a:srgbClr val="4E2A8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 &amp; Acknowledgements</a:t>
            </a:r>
          </a:p>
        </p:txBody>
      </p:sp>
      <p:grpSp>
        <p:nvGrpSpPr>
          <p:cNvPr id="15" name="Group 7"/>
          <p:cNvGrpSpPr/>
          <p:nvPr/>
        </p:nvGrpSpPr>
        <p:grpSpPr>
          <a:xfrm>
            <a:off x="34366200" y="709136"/>
            <a:ext cx="13563600" cy="2567464"/>
            <a:chOff x="3200400" y="2108200"/>
            <a:chExt cx="13563600" cy="256746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00400" y="2108200"/>
              <a:ext cx="7970156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5105400" y="3937000"/>
              <a:ext cx="11658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b="1" dirty="0">
                  <a:solidFill>
                    <a:schemeClr val="bg1"/>
                  </a:solidFill>
                  <a:latin typeface="Arial Black" pitchFamily="34" charset="0"/>
                  <a:cs typeface="Arial" pitchFamily="34" charset="0"/>
                </a:rPr>
                <a:t>Biomedical Engineering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rgbClr val="4E2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550545"/>
            <a:ext cx="43891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POSTER TITLE</a:t>
            </a:r>
          </a:p>
          <a:p>
            <a:pPr algn="ctr"/>
            <a:r>
              <a:rPr lang="en-US" sz="5600" dirty="0">
                <a:solidFill>
                  <a:schemeClr val="bg1"/>
                </a:solidFill>
              </a:rPr>
              <a:t>Author List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Department of Biomedical Engineering, Northwestern University, Evanston, IL, USA</a:t>
            </a:r>
          </a:p>
        </p:txBody>
      </p:sp>
      <p:pic>
        <p:nvPicPr>
          <p:cNvPr id="23" name="Picture 3" descr="C:\Users\cac849\Downloads\NWE_BME_white_med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9800" y="1082040"/>
            <a:ext cx="1024423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ac849\Documents\NWU-001E Academic N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71" y="640080"/>
            <a:ext cx="294443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342900" y="4589145"/>
            <a:ext cx="43205400" cy="2495550"/>
            <a:chOff x="342900" y="4589145"/>
            <a:chExt cx="43205400" cy="2495550"/>
          </a:xfrm>
        </p:grpSpPr>
        <p:sp>
          <p:nvSpPr>
            <p:cNvPr id="25" name="Rectangle: Rounded Corners 24"/>
            <p:cNvSpPr/>
            <p:nvPr/>
          </p:nvSpPr>
          <p:spPr>
            <a:xfrm>
              <a:off x="342900" y="4589145"/>
              <a:ext cx="43205400" cy="2495550"/>
            </a:xfrm>
            <a:prstGeom prst="roundRect">
              <a:avLst/>
            </a:prstGeom>
            <a:noFill/>
            <a:ln w="317500">
              <a:solidFill>
                <a:srgbClr val="4E2A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7870" y="4817745"/>
              <a:ext cx="459613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b="1" dirty="0">
                  <a:solidFill>
                    <a:srgbClr val="4E2A84"/>
                  </a:solidFill>
                  <a:latin typeface="Arial" pitchFamily="34" charset="0"/>
                  <a:cs typeface="Arial" pitchFamily="34" charset="0"/>
                </a:rPr>
                <a:t>Overview:</a:t>
              </a:r>
              <a:endParaRPr lang="en-US" sz="6600" dirty="0">
                <a:solidFill>
                  <a:srgbClr val="4E2A84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2017-09-15T21:10:20Z</dcterms:created>
  <dcterms:modified xsi:type="dcterms:W3CDTF">2017-09-15T21:10:36Z</dcterms:modified>
</cp:coreProperties>
</file>